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57"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21D5F-D39B-48A5-90A7-D7D24A5CBF8E}" type="doc">
      <dgm:prSet loTypeId="urn:microsoft.com/office/officeart/2005/8/layout/gear1" loCatId="process" qsTypeId="urn:microsoft.com/office/officeart/2005/8/quickstyle/simple1" qsCatId="simple" csTypeId="urn:microsoft.com/office/officeart/2005/8/colors/accent1_2" csCatId="accent1" phldr="1"/>
      <dgm:spPr/>
    </dgm:pt>
    <dgm:pt modelId="{78E7EAC8-EABF-40E2-B677-9593AFD9F3A0}">
      <dgm:prSet phldrT="[Text]"/>
      <dgm:spPr>
        <a:solidFill>
          <a:schemeClr val="accent6">
            <a:lumMod val="40000"/>
            <a:lumOff val="60000"/>
          </a:schemeClr>
        </a:solidFill>
      </dgm:spPr>
      <dgm:t>
        <a:bodyPr/>
        <a:lstStyle/>
        <a:p>
          <a:r>
            <a:rPr lang="en-US" dirty="0" smtClean="0"/>
            <a:t> </a:t>
          </a:r>
          <a:endParaRPr lang="en-US" dirty="0"/>
        </a:p>
      </dgm:t>
    </dgm:pt>
    <dgm:pt modelId="{98038F61-51B5-4777-9551-68D8A03C8105}" type="parTrans" cxnId="{A21FC3D2-BE43-4B34-8C0D-C366FD4C5BC5}">
      <dgm:prSet/>
      <dgm:spPr/>
      <dgm:t>
        <a:bodyPr/>
        <a:lstStyle/>
        <a:p>
          <a:endParaRPr lang="en-US"/>
        </a:p>
      </dgm:t>
    </dgm:pt>
    <dgm:pt modelId="{012AD6D3-EA10-4E44-ABB9-B5D16BBA360E}" type="sibTrans" cxnId="{A21FC3D2-BE43-4B34-8C0D-C366FD4C5BC5}">
      <dgm:prSet/>
      <dgm:spPr>
        <a:solidFill>
          <a:srgbClr val="7030A0"/>
        </a:solidFill>
      </dgm:spPr>
      <dgm:t>
        <a:bodyPr/>
        <a:lstStyle/>
        <a:p>
          <a:endParaRPr lang="en-US"/>
        </a:p>
      </dgm:t>
    </dgm:pt>
    <dgm:pt modelId="{E196C5E6-E3FD-4F78-8C19-492428733E73}">
      <dgm:prSet phldrT="[Text]"/>
      <dgm:spPr>
        <a:solidFill>
          <a:schemeClr val="bg2">
            <a:lumMod val="20000"/>
            <a:lumOff val="80000"/>
          </a:schemeClr>
        </a:solidFill>
      </dgm:spPr>
      <dgm:t>
        <a:bodyPr/>
        <a:lstStyle/>
        <a:p>
          <a:r>
            <a:rPr lang="en-US" dirty="0" smtClean="0"/>
            <a:t> </a:t>
          </a:r>
          <a:endParaRPr lang="en-US" dirty="0"/>
        </a:p>
      </dgm:t>
    </dgm:pt>
    <dgm:pt modelId="{41A4CEF1-0820-46D3-88F9-E19C1C559D7F}" type="parTrans" cxnId="{971FD83F-7D0F-40E9-92A6-03B423016985}">
      <dgm:prSet/>
      <dgm:spPr/>
      <dgm:t>
        <a:bodyPr/>
        <a:lstStyle/>
        <a:p>
          <a:endParaRPr lang="en-US"/>
        </a:p>
      </dgm:t>
    </dgm:pt>
    <dgm:pt modelId="{ED0087A7-B2E7-490B-AC74-1609FA0D56F2}" type="sibTrans" cxnId="{971FD83F-7D0F-40E9-92A6-03B423016985}">
      <dgm:prSet/>
      <dgm:spPr>
        <a:solidFill>
          <a:srgbClr val="FFC000"/>
        </a:solidFill>
      </dgm:spPr>
      <dgm:t>
        <a:bodyPr/>
        <a:lstStyle/>
        <a:p>
          <a:endParaRPr lang="en-US"/>
        </a:p>
      </dgm:t>
    </dgm:pt>
    <dgm:pt modelId="{DE5171E3-3B01-4E88-BF76-7F58A8A37A26}">
      <dgm:prSet phldrT="[Text]"/>
      <dgm:spPr>
        <a:solidFill>
          <a:schemeClr val="accent2">
            <a:lumMod val="60000"/>
            <a:lumOff val="40000"/>
          </a:schemeClr>
        </a:solidFill>
      </dgm:spPr>
      <dgm:t>
        <a:bodyPr/>
        <a:lstStyle/>
        <a:p>
          <a:r>
            <a:rPr lang="en-US" dirty="0" smtClean="0"/>
            <a:t> </a:t>
          </a:r>
          <a:endParaRPr lang="en-US" dirty="0"/>
        </a:p>
      </dgm:t>
    </dgm:pt>
    <dgm:pt modelId="{0D5607F9-DA95-4E27-96D6-2E85BC937ED2}" type="parTrans" cxnId="{74E67598-3AAC-452C-BE8E-A1A4F61D36EC}">
      <dgm:prSet/>
      <dgm:spPr/>
      <dgm:t>
        <a:bodyPr/>
        <a:lstStyle/>
        <a:p>
          <a:endParaRPr lang="en-US"/>
        </a:p>
      </dgm:t>
    </dgm:pt>
    <dgm:pt modelId="{F644F3B4-860C-4EE9-98D2-0EE3F8DF0B00}" type="sibTrans" cxnId="{74E67598-3AAC-452C-BE8E-A1A4F61D36EC}">
      <dgm:prSet/>
      <dgm:spPr>
        <a:solidFill>
          <a:srgbClr val="92D050"/>
        </a:solidFill>
      </dgm:spPr>
      <dgm:t>
        <a:bodyPr/>
        <a:lstStyle/>
        <a:p>
          <a:endParaRPr lang="en-US"/>
        </a:p>
      </dgm:t>
    </dgm:pt>
    <dgm:pt modelId="{20E182E1-1011-462F-8985-C10E12FE12CD}" type="pres">
      <dgm:prSet presAssocID="{96821D5F-D39B-48A5-90A7-D7D24A5CBF8E}" presName="composite" presStyleCnt="0">
        <dgm:presLayoutVars>
          <dgm:chMax val="3"/>
          <dgm:animLvl val="lvl"/>
          <dgm:resizeHandles val="exact"/>
        </dgm:presLayoutVars>
      </dgm:prSet>
      <dgm:spPr/>
    </dgm:pt>
    <dgm:pt modelId="{C1A829F8-1E68-4617-A75C-EF9D2BBFB58F}" type="pres">
      <dgm:prSet presAssocID="{78E7EAC8-EABF-40E2-B677-9593AFD9F3A0}" presName="gear1" presStyleLbl="node1" presStyleIdx="0" presStyleCnt="3">
        <dgm:presLayoutVars>
          <dgm:chMax val="1"/>
          <dgm:bulletEnabled val="1"/>
        </dgm:presLayoutVars>
      </dgm:prSet>
      <dgm:spPr/>
      <dgm:t>
        <a:bodyPr/>
        <a:lstStyle/>
        <a:p>
          <a:endParaRPr lang="en-US"/>
        </a:p>
      </dgm:t>
    </dgm:pt>
    <dgm:pt modelId="{DA2424DC-525A-4976-8BFE-FD053E308296}" type="pres">
      <dgm:prSet presAssocID="{78E7EAC8-EABF-40E2-B677-9593AFD9F3A0}" presName="gear1srcNode" presStyleLbl="node1" presStyleIdx="0" presStyleCnt="3"/>
      <dgm:spPr/>
      <dgm:t>
        <a:bodyPr/>
        <a:lstStyle/>
        <a:p>
          <a:endParaRPr lang="en-US"/>
        </a:p>
      </dgm:t>
    </dgm:pt>
    <dgm:pt modelId="{C771B2F7-795B-49F4-9F93-53F020930F3C}" type="pres">
      <dgm:prSet presAssocID="{78E7EAC8-EABF-40E2-B677-9593AFD9F3A0}" presName="gear1dstNode" presStyleLbl="node1" presStyleIdx="0" presStyleCnt="3"/>
      <dgm:spPr/>
      <dgm:t>
        <a:bodyPr/>
        <a:lstStyle/>
        <a:p>
          <a:endParaRPr lang="en-US"/>
        </a:p>
      </dgm:t>
    </dgm:pt>
    <dgm:pt modelId="{A56A40AA-7A4C-4E0D-9ECF-BDDC208138D3}" type="pres">
      <dgm:prSet presAssocID="{E196C5E6-E3FD-4F78-8C19-492428733E73}" presName="gear2" presStyleLbl="node1" presStyleIdx="1" presStyleCnt="3">
        <dgm:presLayoutVars>
          <dgm:chMax val="1"/>
          <dgm:bulletEnabled val="1"/>
        </dgm:presLayoutVars>
      </dgm:prSet>
      <dgm:spPr/>
      <dgm:t>
        <a:bodyPr/>
        <a:lstStyle/>
        <a:p>
          <a:endParaRPr lang="en-US"/>
        </a:p>
      </dgm:t>
    </dgm:pt>
    <dgm:pt modelId="{D8D9E922-33E0-449B-9585-2784FF3FAB08}" type="pres">
      <dgm:prSet presAssocID="{E196C5E6-E3FD-4F78-8C19-492428733E73}" presName="gear2srcNode" presStyleLbl="node1" presStyleIdx="1" presStyleCnt="3"/>
      <dgm:spPr/>
      <dgm:t>
        <a:bodyPr/>
        <a:lstStyle/>
        <a:p>
          <a:endParaRPr lang="en-US"/>
        </a:p>
      </dgm:t>
    </dgm:pt>
    <dgm:pt modelId="{9AA67738-DAE4-4F44-A781-24CC0076C1A2}" type="pres">
      <dgm:prSet presAssocID="{E196C5E6-E3FD-4F78-8C19-492428733E73}" presName="gear2dstNode" presStyleLbl="node1" presStyleIdx="1" presStyleCnt="3"/>
      <dgm:spPr/>
      <dgm:t>
        <a:bodyPr/>
        <a:lstStyle/>
        <a:p>
          <a:endParaRPr lang="en-US"/>
        </a:p>
      </dgm:t>
    </dgm:pt>
    <dgm:pt modelId="{DA9FD78E-C891-4BDF-B696-585EAF9A6721}" type="pres">
      <dgm:prSet presAssocID="{DE5171E3-3B01-4E88-BF76-7F58A8A37A26}" presName="gear3" presStyleLbl="node1" presStyleIdx="2" presStyleCnt="3"/>
      <dgm:spPr/>
      <dgm:t>
        <a:bodyPr/>
        <a:lstStyle/>
        <a:p>
          <a:endParaRPr lang="en-US"/>
        </a:p>
      </dgm:t>
    </dgm:pt>
    <dgm:pt modelId="{02F1DD81-9727-4F79-A7C8-468E72E96DA5}" type="pres">
      <dgm:prSet presAssocID="{DE5171E3-3B01-4E88-BF76-7F58A8A37A26}" presName="gear3tx" presStyleLbl="node1" presStyleIdx="2" presStyleCnt="3">
        <dgm:presLayoutVars>
          <dgm:chMax val="1"/>
          <dgm:bulletEnabled val="1"/>
        </dgm:presLayoutVars>
      </dgm:prSet>
      <dgm:spPr/>
      <dgm:t>
        <a:bodyPr/>
        <a:lstStyle/>
        <a:p>
          <a:endParaRPr lang="en-US"/>
        </a:p>
      </dgm:t>
    </dgm:pt>
    <dgm:pt modelId="{170C1DCB-603F-496B-BE4D-530723B5B112}" type="pres">
      <dgm:prSet presAssocID="{DE5171E3-3B01-4E88-BF76-7F58A8A37A26}" presName="gear3srcNode" presStyleLbl="node1" presStyleIdx="2" presStyleCnt="3"/>
      <dgm:spPr/>
      <dgm:t>
        <a:bodyPr/>
        <a:lstStyle/>
        <a:p>
          <a:endParaRPr lang="en-US"/>
        </a:p>
      </dgm:t>
    </dgm:pt>
    <dgm:pt modelId="{E8ADE20B-E667-4E50-9229-CD07F8AD043F}" type="pres">
      <dgm:prSet presAssocID="{DE5171E3-3B01-4E88-BF76-7F58A8A37A26}" presName="gear3dstNode" presStyleLbl="node1" presStyleIdx="2" presStyleCnt="3"/>
      <dgm:spPr/>
      <dgm:t>
        <a:bodyPr/>
        <a:lstStyle/>
        <a:p>
          <a:endParaRPr lang="en-US"/>
        </a:p>
      </dgm:t>
    </dgm:pt>
    <dgm:pt modelId="{A46D3894-E58F-4B77-9AB2-5747A67A74FB}" type="pres">
      <dgm:prSet presAssocID="{012AD6D3-EA10-4E44-ABB9-B5D16BBA360E}" presName="connector1" presStyleLbl="sibTrans2D1" presStyleIdx="0" presStyleCnt="3"/>
      <dgm:spPr/>
      <dgm:t>
        <a:bodyPr/>
        <a:lstStyle/>
        <a:p>
          <a:endParaRPr lang="en-US"/>
        </a:p>
      </dgm:t>
    </dgm:pt>
    <dgm:pt modelId="{FC448377-6694-4229-9538-F2AE043C9B91}" type="pres">
      <dgm:prSet presAssocID="{ED0087A7-B2E7-490B-AC74-1609FA0D56F2}" presName="connector2" presStyleLbl="sibTrans2D1" presStyleIdx="1" presStyleCnt="3"/>
      <dgm:spPr/>
      <dgm:t>
        <a:bodyPr/>
        <a:lstStyle/>
        <a:p>
          <a:endParaRPr lang="en-US"/>
        </a:p>
      </dgm:t>
    </dgm:pt>
    <dgm:pt modelId="{D332F3B2-CB93-4F4E-9D46-8E662A419120}" type="pres">
      <dgm:prSet presAssocID="{F644F3B4-860C-4EE9-98D2-0EE3F8DF0B00}" presName="connector3" presStyleLbl="sibTrans2D1" presStyleIdx="2" presStyleCnt="3"/>
      <dgm:spPr/>
      <dgm:t>
        <a:bodyPr/>
        <a:lstStyle/>
        <a:p>
          <a:endParaRPr lang="en-US"/>
        </a:p>
      </dgm:t>
    </dgm:pt>
  </dgm:ptLst>
  <dgm:cxnLst>
    <dgm:cxn modelId="{8D1F8415-D44F-425C-8A71-E36D30613872}" type="presOf" srcId="{F644F3B4-860C-4EE9-98D2-0EE3F8DF0B00}" destId="{D332F3B2-CB93-4F4E-9D46-8E662A419120}" srcOrd="0" destOrd="0" presId="urn:microsoft.com/office/officeart/2005/8/layout/gear1"/>
    <dgm:cxn modelId="{DB5BC79A-D5E5-440E-89F5-AD223F9EABC1}" type="presOf" srcId="{96821D5F-D39B-48A5-90A7-D7D24A5CBF8E}" destId="{20E182E1-1011-462F-8985-C10E12FE12CD}" srcOrd="0" destOrd="0" presId="urn:microsoft.com/office/officeart/2005/8/layout/gear1"/>
    <dgm:cxn modelId="{43DC8231-4AD4-4D20-8481-84A4593C997C}" type="presOf" srcId="{E196C5E6-E3FD-4F78-8C19-492428733E73}" destId="{A56A40AA-7A4C-4E0D-9ECF-BDDC208138D3}" srcOrd="0" destOrd="0" presId="urn:microsoft.com/office/officeart/2005/8/layout/gear1"/>
    <dgm:cxn modelId="{B6E609D6-ECB6-43C9-822A-655904359EA0}" type="presOf" srcId="{E196C5E6-E3FD-4F78-8C19-492428733E73}" destId="{9AA67738-DAE4-4F44-A781-24CC0076C1A2}" srcOrd="2" destOrd="0" presId="urn:microsoft.com/office/officeart/2005/8/layout/gear1"/>
    <dgm:cxn modelId="{971FD83F-7D0F-40E9-92A6-03B423016985}" srcId="{96821D5F-D39B-48A5-90A7-D7D24A5CBF8E}" destId="{E196C5E6-E3FD-4F78-8C19-492428733E73}" srcOrd="1" destOrd="0" parTransId="{41A4CEF1-0820-46D3-88F9-E19C1C559D7F}" sibTransId="{ED0087A7-B2E7-490B-AC74-1609FA0D56F2}"/>
    <dgm:cxn modelId="{8C12F964-3658-4260-A7F4-8011E1F34EFA}" type="presOf" srcId="{ED0087A7-B2E7-490B-AC74-1609FA0D56F2}" destId="{FC448377-6694-4229-9538-F2AE043C9B91}" srcOrd="0" destOrd="0" presId="urn:microsoft.com/office/officeart/2005/8/layout/gear1"/>
    <dgm:cxn modelId="{200361C8-F042-4712-8345-7890A6EBAA69}" type="presOf" srcId="{DE5171E3-3B01-4E88-BF76-7F58A8A37A26}" destId="{02F1DD81-9727-4F79-A7C8-468E72E96DA5}" srcOrd="1" destOrd="0" presId="urn:microsoft.com/office/officeart/2005/8/layout/gear1"/>
    <dgm:cxn modelId="{378E7325-EA39-4937-B113-4FFEC74E35E9}" type="presOf" srcId="{78E7EAC8-EABF-40E2-B677-9593AFD9F3A0}" destId="{C771B2F7-795B-49F4-9F93-53F020930F3C}" srcOrd="2" destOrd="0" presId="urn:microsoft.com/office/officeart/2005/8/layout/gear1"/>
    <dgm:cxn modelId="{A21FC3D2-BE43-4B34-8C0D-C366FD4C5BC5}" srcId="{96821D5F-D39B-48A5-90A7-D7D24A5CBF8E}" destId="{78E7EAC8-EABF-40E2-B677-9593AFD9F3A0}" srcOrd="0" destOrd="0" parTransId="{98038F61-51B5-4777-9551-68D8A03C8105}" sibTransId="{012AD6D3-EA10-4E44-ABB9-B5D16BBA360E}"/>
    <dgm:cxn modelId="{B0237C79-0DA6-45D1-A13A-809A87F58CEA}" type="presOf" srcId="{DE5171E3-3B01-4E88-BF76-7F58A8A37A26}" destId="{170C1DCB-603F-496B-BE4D-530723B5B112}" srcOrd="2" destOrd="0" presId="urn:microsoft.com/office/officeart/2005/8/layout/gear1"/>
    <dgm:cxn modelId="{B68D772E-97FD-4A90-A17A-1FE1A3890855}" type="presOf" srcId="{78E7EAC8-EABF-40E2-B677-9593AFD9F3A0}" destId="{C1A829F8-1E68-4617-A75C-EF9D2BBFB58F}" srcOrd="0" destOrd="0" presId="urn:microsoft.com/office/officeart/2005/8/layout/gear1"/>
    <dgm:cxn modelId="{43FA1657-C60E-401B-92BB-F41C4785EDCF}" type="presOf" srcId="{DE5171E3-3B01-4E88-BF76-7F58A8A37A26}" destId="{DA9FD78E-C891-4BDF-B696-585EAF9A6721}" srcOrd="0" destOrd="0" presId="urn:microsoft.com/office/officeart/2005/8/layout/gear1"/>
    <dgm:cxn modelId="{0E31E597-E7A7-492A-90FE-FF879DA2EDAC}" type="presOf" srcId="{78E7EAC8-EABF-40E2-B677-9593AFD9F3A0}" destId="{DA2424DC-525A-4976-8BFE-FD053E308296}" srcOrd="1" destOrd="0" presId="urn:microsoft.com/office/officeart/2005/8/layout/gear1"/>
    <dgm:cxn modelId="{53C4B9C7-22D3-44CF-986B-4EABB6917D2E}" type="presOf" srcId="{DE5171E3-3B01-4E88-BF76-7F58A8A37A26}" destId="{E8ADE20B-E667-4E50-9229-CD07F8AD043F}" srcOrd="3" destOrd="0" presId="urn:microsoft.com/office/officeart/2005/8/layout/gear1"/>
    <dgm:cxn modelId="{74E67598-3AAC-452C-BE8E-A1A4F61D36EC}" srcId="{96821D5F-D39B-48A5-90A7-D7D24A5CBF8E}" destId="{DE5171E3-3B01-4E88-BF76-7F58A8A37A26}" srcOrd="2" destOrd="0" parTransId="{0D5607F9-DA95-4E27-96D6-2E85BC937ED2}" sibTransId="{F644F3B4-860C-4EE9-98D2-0EE3F8DF0B00}"/>
    <dgm:cxn modelId="{5560608C-3AF5-45C6-9BA0-86181358FEFC}" type="presOf" srcId="{012AD6D3-EA10-4E44-ABB9-B5D16BBA360E}" destId="{A46D3894-E58F-4B77-9AB2-5747A67A74FB}" srcOrd="0" destOrd="0" presId="urn:microsoft.com/office/officeart/2005/8/layout/gear1"/>
    <dgm:cxn modelId="{27E8E231-0A2C-4DF9-A203-178AFB70157B}" type="presOf" srcId="{E196C5E6-E3FD-4F78-8C19-492428733E73}" destId="{D8D9E922-33E0-449B-9585-2784FF3FAB08}" srcOrd="1" destOrd="0" presId="urn:microsoft.com/office/officeart/2005/8/layout/gear1"/>
    <dgm:cxn modelId="{95CBBC59-3C5D-4EE6-B0F0-387E435D28FA}" type="presParOf" srcId="{20E182E1-1011-462F-8985-C10E12FE12CD}" destId="{C1A829F8-1E68-4617-A75C-EF9D2BBFB58F}" srcOrd="0" destOrd="0" presId="urn:microsoft.com/office/officeart/2005/8/layout/gear1"/>
    <dgm:cxn modelId="{E1A90D4C-F01A-432A-B4D2-88CFD43A1BA4}" type="presParOf" srcId="{20E182E1-1011-462F-8985-C10E12FE12CD}" destId="{DA2424DC-525A-4976-8BFE-FD053E308296}" srcOrd="1" destOrd="0" presId="urn:microsoft.com/office/officeart/2005/8/layout/gear1"/>
    <dgm:cxn modelId="{605C6773-2DB3-4EF3-9120-5EE4349436A0}" type="presParOf" srcId="{20E182E1-1011-462F-8985-C10E12FE12CD}" destId="{C771B2F7-795B-49F4-9F93-53F020930F3C}" srcOrd="2" destOrd="0" presId="urn:microsoft.com/office/officeart/2005/8/layout/gear1"/>
    <dgm:cxn modelId="{59423BFB-DCDD-4326-8881-3954722FD96F}" type="presParOf" srcId="{20E182E1-1011-462F-8985-C10E12FE12CD}" destId="{A56A40AA-7A4C-4E0D-9ECF-BDDC208138D3}" srcOrd="3" destOrd="0" presId="urn:microsoft.com/office/officeart/2005/8/layout/gear1"/>
    <dgm:cxn modelId="{40E1EA4C-4748-486E-9C64-D767D6EC7E21}" type="presParOf" srcId="{20E182E1-1011-462F-8985-C10E12FE12CD}" destId="{D8D9E922-33E0-449B-9585-2784FF3FAB08}" srcOrd="4" destOrd="0" presId="urn:microsoft.com/office/officeart/2005/8/layout/gear1"/>
    <dgm:cxn modelId="{3B7B6111-E1A3-4059-99E4-039ED4D017B4}" type="presParOf" srcId="{20E182E1-1011-462F-8985-C10E12FE12CD}" destId="{9AA67738-DAE4-4F44-A781-24CC0076C1A2}" srcOrd="5" destOrd="0" presId="urn:microsoft.com/office/officeart/2005/8/layout/gear1"/>
    <dgm:cxn modelId="{FA21EBF6-8B67-49FD-859F-98F776A4D654}" type="presParOf" srcId="{20E182E1-1011-462F-8985-C10E12FE12CD}" destId="{DA9FD78E-C891-4BDF-B696-585EAF9A6721}" srcOrd="6" destOrd="0" presId="urn:microsoft.com/office/officeart/2005/8/layout/gear1"/>
    <dgm:cxn modelId="{267F33BD-91E6-4784-895B-38111979235F}" type="presParOf" srcId="{20E182E1-1011-462F-8985-C10E12FE12CD}" destId="{02F1DD81-9727-4F79-A7C8-468E72E96DA5}" srcOrd="7" destOrd="0" presId="urn:microsoft.com/office/officeart/2005/8/layout/gear1"/>
    <dgm:cxn modelId="{F81640A2-CEE4-4828-80C2-3FEAA1C9A0AB}" type="presParOf" srcId="{20E182E1-1011-462F-8985-C10E12FE12CD}" destId="{170C1DCB-603F-496B-BE4D-530723B5B112}" srcOrd="8" destOrd="0" presId="urn:microsoft.com/office/officeart/2005/8/layout/gear1"/>
    <dgm:cxn modelId="{98B0E932-0665-45D8-95F3-248017FAEF56}" type="presParOf" srcId="{20E182E1-1011-462F-8985-C10E12FE12CD}" destId="{E8ADE20B-E667-4E50-9229-CD07F8AD043F}" srcOrd="9" destOrd="0" presId="urn:microsoft.com/office/officeart/2005/8/layout/gear1"/>
    <dgm:cxn modelId="{0C2DCE71-C05A-41BE-8E49-F86AC99AE5A6}" type="presParOf" srcId="{20E182E1-1011-462F-8985-C10E12FE12CD}" destId="{A46D3894-E58F-4B77-9AB2-5747A67A74FB}" srcOrd="10" destOrd="0" presId="urn:microsoft.com/office/officeart/2005/8/layout/gear1"/>
    <dgm:cxn modelId="{39FABCCE-1C55-4EAB-9988-24156636913D}" type="presParOf" srcId="{20E182E1-1011-462F-8985-C10E12FE12CD}" destId="{FC448377-6694-4229-9538-F2AE043C9B91}" srcOrd="11" destOrd="0" presId="urn:microsoft.com/office/officeart/2005/8/layout/gear1"/>
    <dgm:cxn modelId="{9048F0A3-DDCB-4785-90E0-AF30A6A2F5AA}" type="presParOf" srcId="{20E182E1-1011-462F-8985-C10E12FE12CD}" destId="{D332F3B2-CB93-4F4E-9D46-8E662A419120}"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829F8-1E68-4617-A75C-EF9D2BBFB58F}">
      <dsp:nvSpPr>
        <dsp:cNvPr id="0" name=""/>
        <dsp:cNvSpPr/>
      </dsp:nvSpPr>
      <dsp:spPr>
        <a:xfrm>
          <a:off x="3793066" y="2438400"/>
          <a:ext cx="2980266" cy="2980266"/>
        </a:xfrm>
        <a:prstGeom prst="gear9">
          <a:avLst/>
        </a:prstGeom>
        <a:solidFill>
          <a:schemeClr val="accent6">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r>
            <a:rPr lang="en-US" sz="6400" kern="1200" dirty="0" smtClean="0"/>
            <a:t> </a:t>
          </a:r>
          <a:endParaRPr lang="en-US" sz="6400" kern="1200" dirty="0"/>
        </a:p>
      </dsp:txBody>
      <dsp:txXfrm>
        <a:off x="4392232" y="3136513"/>
        <a:ext cx="1781934" cy="1531918"/>
      </dsp:txXfrm>
    </dsp:sp>
    <dsp:sp modelId="{A56A40AA-7A4C-4E0D-9ECF-BDDC208138D3}">
      <dsp:nvSpPr>
        <dsp:cNvPr id="0" name=""/>
        <dsp:cNvSpPr/>
      </dsp:nvSpPr>
      <dsp:spPr>
        <a:xfrm>
          <a:off x="2059093" y="1733973"/>
          <a:ext cx="2167466" cy="2167466"/>
        </a:xfrm>
        <a:prstGeom prst="gear6">
          <a:avLst/>
        </a:prstGeom>
        <a:solidFill>
          <a:schemeClr val="bg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r>
            <a:rPr lang="en-US" sz="6400" kern="1200" dirty="0" smtClean="0"/>
            <a:t> </a:t>
          </a:r>
          <a:endParaRPr lang="en-US" sz="6400" kern="1200" dirty="0"/>
        </a:p>
      </dsp:txBody>
      <dsp:txXfrm>
        <a:off x="2604759" y="2282937"/>
        <a:ext cx="1076134" cy="1069538"/>
      </dsp:txXfrm>
    </dsp:sp>
    <dsp:sp modelId="{DA9FD78E-C891-4BDF-B696-585EAF9A6721}">
      <dsp:nvSpPr>
        <dsp:cNvPr id="0" name=""/>
        <dsp:cNvSpPr/>
      </dsp:nvSpPr>
      <dsp:spPr>
        <a:xfrm rot="20700000">
          <a:off x="3273095" y="238642"/>
          <a:ext cx="2123675" cy="2123675"/>
        </a:xfrm>
        <a:prstGeom prst="gear6">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r>
            <a:rPr lang="en-US" sz="6400" kern="1200" dirty="0" smtClean="0"/>
            <a:t> </a:t>
          </a:r>
          <a:endParaRPr lang="en-US" sz="6400" kern="1200" dirty="0"/>
        </a:p>
      </dsp:txBody>
      <dsp:txXfrm rot="-20700000">
        <a:off x="3738879" y="704426"/>
        <a:ext cx="1192106" cy="1192106"/>
      </dsp:txXfrm>
    </dsp:sp>
    <dsp:sp modelId="{A46D3894-E58F-4B77-9AB2-5747A67A74FB}">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FC448377-6694-4229-9538-F2AE043C9B91}">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D332F3B2-CB93-4F4E-9D46-8E662A419120}">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F5F282-5BC0-4D21-B13F-854AED71FC7A}"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1126-7F08-4C48-9C91-6A0685C42892}" type="slidenum">
              <a:rPr lang="en-US" smtClean="0"/>
              <a:t>‹#›</a:t>
            </a:fld>
            <a:endParaRPr lang="en-US"/>
          </a:p>
        </p:txBody>
      </p:sp>
    </p:spTree>
    <p:extLst>
      <p:ext uri="{BB962C8B-B14F-4D97-AF65-F5344CB8AC3E}">
        <p14:creationId xmlns:p14="http://schemas.microsoft.com/office/powerpoint/2010/main" val="1077734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F5F282-5BC0-4D21-B13F-854AED71FC7A}"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31126-7F08-4C48-9C91-6A0685C42892}" type="slidenum">
              <a:rPr lang="en-US" smtClean="0"/>
              <a:t>‹#›</a:t>
            </a:fld>
            <a:endParaRPr lang="en-US"/>
          </a:p>
        </p:txBody>
      </p:sp>
    </p:spTree>
    <p:extLst>
      <p:ext uri="{BB962C8B-B14F-4D97-AF65-F5344CB8AC3E}">
        <p14:creationId xmlns:p14="http://schemas.microsoft.com/office/powerpoint/2010/main" val="15390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BF5F282-5BC0-4D21-B13F-854AED71FC7A}"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1126-7F08-4C48-9C91-6A0685C42892}" type="slidenum">
              <a:rPr lang="en-US" smtClean="0"/>
              <a:t>‹#›</a:t>
            </a:fld>
            <a:endParaRPr lang="en-US"/>
          </a:p>
        </p:txBody>
      </p:sp>
    </p:spTree>
    <p:extLst>
      <p:ext uri="{BB962C8B-B14F-4D97-AF65-F5344CB8AC3E}">
        <p14:creationId xmlns:p14="http://schemas.microsoft.com/office/powerpoint/2010/main" val="326663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BF5F282-5BC0-4D21-B13F-854AED71FC7A}"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1126-7F08-4C48-9C91-6A0685C4289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7324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F5F282-5BC0-4D21-B13F-854AED71FC7A}"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1126-7F08-4C48-9C91-6A0685C42892}" type="slidenum">
              <a:rPr lang="en-US" smtClean="0"/>
              <a:t>‹#›</a:t>
            </a:fld>
            <a:endParaRPr lang="en-US"/>
          </a:p>
        </p:txBody>
      </p:sp>
    </p:spTree>
    <p:extLst>
      <p:ext uri="{BB962C8B-B14F-4D97-AF65-F5344CB8AC3E}">
        <p14:creationId xmlns:p14="http://schemas.microsoft.com/office/powerpoint/2010/main" val="4155751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F5F282-5BC0-4D21-B13F-854AED71FC7A}" type="datetimeFigureOut">
              <a:rPr lang="en-US" smtClean="0"/>
              <a:t>9/7/2021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1126-7F08-4C48-9C91-6A0685C42892}" type="slidenum">
              <a:rPr lang="en-US" smtClean="0"/>
              <a:t>‹#›</a:t>
            </a:fld>
            <a:endParaRPr lang="en-US"/>
          </a:p>
        </p:txBody>
      </p:sp>
    </p:spTree>
    <p:extLst>
      <p:ext uri="{BB962C8B-B14F-4D97-AF65-F5344CB8AC3E}">
        <p14:creationId xmlns:p14="http://schemas.microsoft.com/office/powerpoint/2010/main" val="4109231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F5F282-5BC0-4D21-B13F-854AED71FC7A}" type="datetimeFigureOut">
              <a:rPr lang="en-US" smtClean="0"/>
              <a:t>9/7/2021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1126-7F08-4C48-9C91-6A0685C42892}" type="slidenum">
              <a:rPr lang="en-US" smtClean="0"/>
              <a:t>‹#›</a:t>
            </a:fld>
            <a:endParaRPr lang="en-US"/>
          </a:p>
        </p:txBody>
      </p:sp>
    </p:spTree>
    <p:extLst>
      <p:ext uri="{BB962C8B-B14F-4D97-AF65-F5344CB8AC3E}">
        <p14:creationId xmlns:p14="http://schemas.microsoft.com/office/powerpoint/2010/main" val="3178298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F5F282-5BC0-4D21-B13F-854AED71FC7A}"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1126-7F08-4C48-9C91-6A0685C42892}" type="slidenum">
              <a:rPr lang="en-US" smtClean="0"/>
              <a:t>‹#›</a:t>
            </a:fld>
            <a:endParaRPr lang="en-US"/>
          </a:p>
        </p:txBody>
      </p:sp>
    </p:spTree>
    <p:extLst>
      <p:ext uri="{BB962C8B-B14F-4D97-AF65-F5344CB8AC3E}">
        <p14:creationId xmlns:p14="http://schemas.microsoft.com/office/powerpoint/2010/main" val="3839116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F5F282-5BC0-4D21-B13F-854AED71FC7A}"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1126-7F08-4C48-9C91-6A0685C42892}" type="slidenum">
              <a:rPr lang="en-US" smtClean="0"/>
              <a:t>‹#›</a:t>
            </a:fld>
            <a:endParaRPr lang="en-US"/>
          </a:p>
        </p:txBody>
      </p:sp>
    </p:spTree>
    <p:extLst>
      <p:ext uri="{BB962C8B-B14F-4D97-AF65-F5344CB8AC3E}">
        <p14:creationId xmlns:p14="http://schemas.microsoft.com/office/powerpoint/2010/main" val="426145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BF5F282-5BC0-4D21-B13F-854AED71FC7A}"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1126-7F08-4C48-9C91-6A0685C42892}" type="slidenum">
              <a:rPr lang="en-US" smtClean="0"/>
              <a:t>‹#›</a:t>
            </a:fld>
            <a:endParaRPr lang="en-US"/>
          </a:p>
        </p:txBody>
      </p:sp>
    </p:spTree>
    <p:extLst>
      <p:ext uri="{BB962C8B-B14F-4D97-AF65-F5344CB8AC3E}">
        <p14:creationId xmlns:p14="http://schemas.microsoft.com/office/powerpoint/2010/main" val="75088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F5F282-5BC0-4D21-B13F-854AED71FC7A}"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1126-7F08-4C48-9C91-6A0685C42892}" type="slidenum">
              <a:rPr lang="en-US" smtClean="0"/>
              <a:t>‹#›</a:t>
            </a:fld>
            <a:endParaRPr lang="en-US"/>
          </a:p>
        </p:txBody>
      </p:sp>
    </p:spTree>
    <p:extLst>
      <p:ext uri="{BB962C8B-B14F-4D97-AF65-F5344CB8AC3E}">
        <p14:creationId xmlns:p14="http://schemas.microsoft.com/office/powerpoint/2010/main" val="2960620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F5F282-5BC0-4D21-B13F-854AED71FC7A}"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31126-7F08-4C48-9C91-6A0685C42892}" type="slidenum">
              <a:rPr lang="en-US" smtClean="0"/>
              <a:t>‹#›</a:t>
            </a:fld>
            <a:endParaRPr lang="en-US"/>
          </a:p>
        </p:txBody>
      </p:sp>
    </p:spTree>
    <p:extLst>
      <p:ext uri="{BB962C8B-B14F-4D97-AF65-F5344CB8AC3E}">
        <p14:creationId xmlns:p14="http://schemas.microsoft.com/office/powerpoint/2010/main" val="183070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F5F282-5BC0-4D21-B13F-854AED71FC7A}"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31126-7F08-4C48-9C91-6A0685C42892}" type="slidenum">
              <a:rPr lang="en-US" smtClean="0"/>
              <a:t>‹#›</a:t>
            </a:fld>
            <a:endParaRPr lang="en-US"/>
          </a:p>
        </p:txBody>
      </p:sp>
    </p:spTree>
    <p:extLst>
      <p:ext uri="{BB962C8B-B14F-4D97-AF65-F5344CB8AC3E}">
        <p14:creationId xmlns:p14="http://schemas.microsoft.com/office/powerpoint/2010/main" val="308611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BF5F282-5BC0-4D21-B13F-854AED71FC7A}" type="datetimeFigureOut">
              <a:rPr lang="en-US" smtClean="0"/>
              <a:t>9/7/2021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6D31126-7F08-4C48-9C91-6A0685C42892}" type="slidenum">
              <a:rPr lang="en-US" smtClean="0"/>
              <a:t>‹#›</a:t>
            </a:fld>
            <a:endParaRPr lang="en-US"/>
          </a:p>
        </p:txBody>
      </p:sp>
    </p:spTree>
    <p:extLst>
      <p:ext uri="{BB962C8B-B14F-4D97-AF65-F5344CB8AC3E}">
        <p14:creationId xmlns:p14="http://schemas.microsoft.com/office/powerpoint/2010/main" val="421128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BF5F282-5BC0-4D21-B13F-854AED71FC7A}" type="datetimeFigureOut">
              <a:rPr lang="en-US" smtClean="0"/>
              <a:t>9/7/2021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6D31126-7F08-4C48-9C91-6A0685C42892}" type="slidenum">
              <a:rPr lang="en-US" smtClean="0"/>
              <a:t>‹#›</a:t>
            </a:fld>
            <a:endParaRPr lang="en-US"/>
          </a:p>
        </p:txBody>
      </p:sp>
    </p:spTree>
    <p:extLst>
      <p:ext uri="{BB962C8B-B14F-4D97-AF65-F5344CB8AC3E}">
        <p14:creationId xmlns:p14="http://schemas.microsoft.com/office/powerpoint/2010/main" val="30784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0BF5F282-5BC0-4D21-B13F-854AED71FC7A}" type="datetimeFigureOut">
              <a:rPr lang="en-US" smtClean="0"/>
              <a:t>9/7/2021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6D31126-7F08-4C48-9C91-6A0685C42892}" type="slidenum">
              <a:rPr lang="en-US" smtClean="0"/>
              <a:t>‹#›</a:t>
            </a:fld>
            <a:endParaRPr lang="en-US"/>
          </a:p>
        </p:txBody>
      </p:sp>
    </p:spTree>
    <p:extLst>
      <p:ext uri="{BB962C8B-B14F-4D97-AF65-F5344CB8AC3E}">
        <p14:creationId xmlns:p14="http://schemas.microsoft.com/office/powerpoint/2010/main" val="329212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F5F282-5BC0-4D21-B13F-854AED71FC7A}"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31126-7F08-4C48-9C91-6A0685C42892}" type="slidenum">
              <a:rPr lang="en-US" smtClean="0"/>
              <a:t>‹#›</a:t>
            </a:fld>
            <a:endParaRPr lang="en-US"/>
          </a:p>
        </p:txBody>
      </p:sp>
    </p:spTree>
    <p:extLst>
      <p:ext uri="{BB962C8B-B14F-4D97-AF65-F5344CB8AC3E}">
        <p14:creationId xmlns:p14="http://schemas.microsoft.com/office/powerpoint/2010/main" val="243285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BF5F282-5BC0-4D21-B13F-854AED71FC7A}" type="datetimeFigureOut">
              <a:rPr lang="en-US" smtClean="0"/>
              <a:t>9/7/2021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6D31126-7F08-4C48-9C91-6A0685C42892}" type="slidenum">
              <a:rPr lang="en-US" smtClean="0"/>
              <a:t>‹#›</a:t>
            </a:fld>
            <a:endParaRPr lang="en-US"/>
          </a:p>
        </p:txBody>
      </p:sp>
    </p:spTree>
    <p:extLst>
      <p:ext uri="{BB962C8B-B14F-4D97-AF65-F5344CB8AC3E}">
        <p14:creationId xmlns:p14="http://schemas.microsoft.com/office/powerpoint/2010/main" val="267002575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6.m4a"/><Relationship Id="rId7" Type="http://schemas.openxmlformats.org/officeDocument/2006/relationships/image" Target="../media/image10.JP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JPG"/><Relationship Id="rId5" Type="http://schemas.openxmlformats.org/officeDocument/2006/relationships/slideLayout" Target="../slideLayouts/slideLayout2.xml"/><Relationship Id="rId4" Type="http://schemas.openxmlformats.org/officeDocument/2006/relationships/audio" Target="../media/media6.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6.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6.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557822"/>
            <a:ext cx="9404723" cy="1400530"/>
          </a:xfrm>
        </p:spPr>
        <p:txBody>
          <a:bodyPr/>
          <a:lstStyle/>
          <a:p>
            <a:r>
              <a:rPr lang="en-US" dirty="0" smtClean="0">
                <a:latin typeface="Book Antiqua" panose="02040602050305030304" pitchFamily="18" charset="0"/>
              </a:rPr>
              <a:t>Poster presentations</a:t>
            </a:r>
            <a:endParaRPr lang="en-US" dirty="0">
              <a:latin typeface="Book Antiqua" panose="02040602050305030304" pitchFamily="18" charset="0"/>
            </a:endParaRPr>
          </a:p>
        </p:txBody>
      </p:sp>
      <p:graphicFrame>
        <p:nvGraphicFramePr>
          <p:cNvPr id="6" name="Diagram 5"/>
          <p:cNvGraphicFramePr/>
          <p:nvPr>
            <p:extLst/>
          </p:nvPr>
        </p:nvGraphicFramePr>
        <p:xfrm>
          <a:off x="2410373" y="91936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145514640"/>
      </p:ext>
    </p:extLst>
  </p:cSld>
  <p:clrMapOvr>
    <a:masterClrMapping/>
  </p:clrMapOvr>
  <mc:AlternateContent xmlns:mc="http://schemas.openxmlformats.org/markup-compatibility/2006" xmlns:p14="http://schemas.microsoft.com/office/powerpoint/2010/main">
    <mc:Choice Requires="p14">
      <p:transition p14:dur="10" advTm="14697"/>
    </mc:Choice>
    <mc:Fallback xmlns="">
      <p:transition advTm="146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980" y="442208"/>
            <a:ext cx="9404723" cy="1400530"/>
          </a:xfrm>
        </p:spPr>
        <p:txBody>
          <a:bodyPr/>
          <a:lstStyle/>
          <a:p>
            <a:r>
              <a:rPr lang="en-US" dirty="0" smtClean="0">
                <a:latin typeface="Book Antiqua" panose="02040602050305030304" pitchFamily="18" charset="0"/>
              </a:rPr>
              <a:t>A word about poster presentation</a:t>
            </a:r>
            <a:r>
              <a:rPr lang="en-US" dirty="0" smtClean="0"/>
              <a:t>s</a:t>
            </a:r>
            <a:endParaRPr lang="en-US" dirty="0"/>
          </a:p>
        </p:txBody>
      </p:sp>
      <p:sp>
        <p:nvSpPr>
          <p:cNvPr id="4" name="TextBox 3"/>
          <p:cNvSpPr txBox="1"/>
          <p:nvPr/>
        </p:nvSpPr>
        <p:spPr>
          <a:xfrm>
            <a:off x="304802" y="1345324"/>
            <a:ext cx="11435253" cy="5016758"/>
          </a:xfrm>
          <a:prstGeom prst="rect">
            <a:avLst/>
          </a:prstGeom>
          <a:noFill/>
        </p:spPr>
        <p:txBody>
          <a:bodyPr wrap="square" rtlCol="0">
            <a:spAutoFit/>
          </a:bodyPr>
          <a:lstStyle/>
          <a:p>
            <a:r>
              <a:rPr lang="en-US" sz="2000" dirty="0" smtClean="0">
                <a:latin typeface="Book Antiqua" panose="02040602050305030304" pitchFamily="18" charset="0"/>
              </a:rPr>
              <a:t>Try to keep text to a minimum because people don’t want to read tiny print off a poster that goes on forever. This kind of poster presentation is visually uninteresting and even worse, it makes people strain their tiny little eyeballs while they are trying to read every single word written on your poster. Details are important but remember that there are only so many details someone can absorb when they are looking at your poster plus twenty other posters. Go for visual impact, a nice big HOOK, and then, once you have drawn people in, hit them with your fancy facts!</a:t>
            </a:r>
          </a:p>
          <a:p>
            <a:r>
              <a:rPr lang="en-US" sz="2000" dirty="0">
                <a:latin typeface="Book Antiqua" panose="02040602050305030304" pitchFamily="18" charset="0"/>
              </a:rPr>
              <a:t/>
            </a:r>
            <a:br>
              <a:rPr lang="en-US" sz="2000" dirty="0">
                <a:latin typeface="Book Antiqua" panose="02040602050305030304" pitchFamily="18" charset="0"/>
              </a:rPr>
            </a:br>
            <a:r>
              <a:rPr lang="en-US" sz="2000" dirty="0" smtClean="0">
                <a:latin typeface="Book Antiqua" panose="02040602050305030304" pitchFamily="18" charset="0"/>
              </a:rPr>
              <a:t>What is a hook, you say? It is an interesting idea or visual that delivers the WOW and makes people want to stick around and find out more. Your research may be important and fascinating but if it just a huge collection of words it is unlikely people will take the time to read them all. If people want to see a lot of print they will pick up a book. Who knows, maybe they will read </a:t>
            </a:r>
            <a:r>
              <a:rPr lang="en-US" sz="2000" i="1" dirty="0" smtClean="0">
                <a:latin typeface="Book Antiqua" panose="02040602050305030304" pitchFamily="18" charset="0"/>
              </a:rPr>
              <a:t>Harry Potter </a:t>
            </a:r>
            <a:r>
              <a:rPr lang="en-US" sz="2000" dirty="0" smtClean="0">
                <a:latin typeface="Book Antiqua" panose="02040602050305030304" pitchFamily="18" charset="0"/>
              </a:rPr>
              <a:t>instead of your poster, but they won’t be reading </a:t>
            </a:r>
            <a:r>
              <a:rPr lang="en-US" sz="2000" i="1" dirty="0" smtClean="0">
                <a:latin typeface="Book Antiqua" panose="02040602050305030304" pitchFamily="18" charset="0"/>
              </a:rPr>
              <a:t>Harry Potter </a:t>
            </a:r>
            <a:r>
              <a:rPr lang="en-US" sz="2000" dirty="0" smtClean="0">
                <a:latin typeface="Book Antiqua" panose="02040602050305030304" pitchFamily="18" charset="0"/>
              </a:rPr>
              <a:t>standing in front of it. They will be sitting in a comfortable chair with a glass of wine or a beer or a margarita or a cup of tea or coffee and they will have their feet up and maybe some fuzzy slippers on and they will be relaxed and have all the time in the world to really absorb the language and the imaginative world that is </a:t>
            </a:r>
            <a:r>
              <a:rPr lang="en-US" sz="2000" i="1" dirty="0" smtClean="0">
                <a:latin typeface="Book Antiqua" panose="02040602050305030304" pitchFamily="18" charset="0"/>
              </a:rPr>
              <a:t>Harry Potter</a:t>
            </a:r>
            <a:r>
              <a:rPr lang="en-US" sz="2000" dirty="0" smtClean="0">
                <a:latin typeface="Book Antiqua" panose="02040602050305030304" pitchFamily="18" charset="0"/>
              </a:rPr>
              <a:t>. Your poster, I am sorry to say, is not </a:t>
            </a:r>
            <a:r>
              <a:rPr lang="en-US" sz="2000" i="1" dirty="0" smtClean="0">
                <a:latin typeface="Book Antiqua" panose="02040602050305030304" pitchFamily="18" charset="0"/>
              </a:rPr>
              <a:t>Harry Potter</a:t>
            </a:r>
            <a:r>
              <a:rPr lang="en-US" sz="2000" dirty="0" smtClean="0">
                <a:latin typeface="Book Antiqua" panose="02040602050305030304" pitchFamily="18" charset="0"/>
              </a:rPr>
              <a:t>.</a:t>
            </a:r>
            <a:endParaRPr lang="en-US" sz="2000" dirty="0">
              <a:latin typeface="Book Antiqua" panose="02040602050305030304" pitchFamily="18" charset="0"/>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344216816"/>
      </p:ext>
    </p:extLst>
  </p:cSld>
  <p:clrMapOvr>
    <a:masterClrMapping/>
  </p:clrMapOvr>
  <mc:AlternateContent xmlns:mc="http://schemas.openxmlformats.org/markup-compatibility/2006" xmlns:p14="http://schemas.microsoft.com/office/powerpoint/2010/main">
    <mc:Choice Requires="p14">
      <p:transition p14:dur="10" advTm="85310"/>
    </mc:Choice>
    <mc:Fallback xmlns="">
      <p:transition advTm="85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060939" y="3050014"/>
            <a:ext cx="4088524" cy="36681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20610523">
            <a:off x="-69980" y="897030"/>
            <a:ext cx="7674940" cy="2353544"/>
          </a:xfrm>
        </p:spPr>
        <p:txBody>
          <a:bodyPr>
            <a:normAutofit/>
          </a:bodyPr>
          <a:lstStyle/>
          <a:p>
            <a:pPr algn="ctr"/>
            <a:r>
              <a:rPr lang="en-US" sz="4800" dirty="0" smtClean="0">
                <a:latin typeface="Jokerman" panose="04090605060D06020702" pitchFamily="82" charset="0"/>
              </a:rPr>
              <a:t>You want to be visually interesting, but not unprofessional</a:t>
            </a:r>
            <a:endParaRPr lang="en-US" sz="4800" dirty="0">
              <a:latin typeface="Jokerman" panose="04090605060D06020702" pitchFamily="82"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7433"/>
          <a:stretch/>
        </p:blipFill>
        <p:spPr>
          <a:xfrm>
            <a:off x="4793727" y="3307518"/>
            <a:ext cx="2557873" cy="3153103"/>
          </a:xfrm>
          <a:prstGeom prst="rect">
            <a:avLst/>
          </a:prstGeom>
        </p:spPr>
      </p:pic>
      <p:sp>
        <p:nvSpPr>
          <p:cNvPr id="5" name="Oval Callout 4"/>
          <p:cNvSpPr/>
          <p:nvPr/>
        </p:nvSpPr>
        <p:spPr>
          <a:xfrm rot="827655">
            <a:off x="6742172" y="1569839"/>
            <a:ext cx="5337229" cy="2377157"/>
          </a:xfrm>
          <a:prstGeom prst="wedgeEllipseCallout">
            <a:avLst/>
          </a:prstGeom>
          <a:solidFill>
            <a:schemeClr val="accent6">
              <a:lumMod val="20000"/>
              <a:lumOff val="80000"/>
            </a:schemeClr>
          </a:solidFill>
          <a:ln w="76200">
            <a:solidFill>
              <a:srgbClr val="B53B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866574">
            <a:off x="7380416" y="1954322"/>
            <a:ext cx="4060740" cy="1815882"/>
          </a:xfrm>
          <a:prstGeom prst="rect">
            <a:avLst/>
          </a:prstGeom>
          <a:noFill/>
        </p:spPr>
        <p:txBody>
          <a:bodyPr wrap="square" rtlCol="0">
            <a:spAutoFit/>
          </a:bodyPr>
          <a:lstStyle/>
          <a:p>
            <a:pPr algn="ctr"/>
            <a:r>
              <a:rPr lang="en-US" sz="2400" b="1" dirty="0" smtClean="0">
                <a:solidFill>
                  <a:schemeClr val="bg1"/>
                </a:solidFill>
                <a:latin typeface="Bradley Hand ITC" panose="03070402050302030203" pitchFamily="66" charset="0"/>
              </a:rPr>
              <a:t>Hi! I’m Mr. Monkey and I’m here to talk to you about </a:t>
            </a:r>
            <a:r>
              <a:rPr lang="en-US" sz="3200" dirty="0" smtClean="0">
                <a:solidFill>
                  <a:srgbClr val="33CC33"/>
                </a:solidFill>
                <a:latin typeface="Colonna MT" panose="04020805060202030203" pitchFamily="82" charset="0"/>
              </a:rPr>
              <a:t>NONVERBAL COMMUNICATION!</a:t>
            </a:r>
            <a:endParaRPr lang="en-US" sz="3200" dirty="0">
              <a:solidFill>
                <a:srgbClr val="33CC33"/>
              </a:solidFill>
              <a:latin typeface="Colonna MT" panose="04020805060202030203" pitchFamily="82" charset="0"/>
            </a:endParaRPr>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627258169"/>
      </p:ext>
    </p:extLst>
  </p:cSld>
  <p:clrMapOvr>
    <a:masterClrMapping/>
  </p:clrMapOvr>
  <mc:AlternateContent xmlns:mc="http://schemas.openxmlformats.org/markup-compatibility/2006" xmlns:p14="http://schemas.microsoft.com/office/powerpoint/2010/main">
    <mc:Choice Requires="p14">
      <p:transition p14:dur="10" advTm="19929"/>
    </mc:Choice>
    <mc:Fallback xmlns="">
      <p:transition advTm="199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581" y="767408"/>
            <a:ext cx="1813310" cy="1400530"/>
          </a:xfrm>
        </p:spPr>
        <p:txBody>
          <a:bodyPr/>
          <a:lstStyle/>
          <a:p>
            <a:r>
              <a:rPr lang="en-US" dirty="0" smtClean="0">
                <a:latin typeface="Book Antiqua" panose="02040602050305030304" pitchFamily="18" charset="0"/>
              </a:rPr>
              <a:t>Tips:</a:t>
            </a:r>
            <a:endParaRPr lang="en-US" dirty="0">
              <a:latin typeface="Book Antiqua" panose="02040602050305030304" pitchFamily="18" charset="0"/>
            </a:endParaRPr>
          </a:p>
        </p:txBody>
      </p:sp>
      <p:sp>
        <p:nvSpPr>
          <p:cNvPr id="4" name="TextBox 3"/>
          <p:cNvSpPr txBox="1"/>
          <p:nvPr/>
        </p:nvSpPr>
        <p:spPr>
          <a:xfrm>
            <a:off x="404374" y="2167938"/>
            <a:ext cx="6154081" cy="3323987"/>
          </a:xfrm>
          <a:prstGeom prst="rect">
            <a:avLst/>
          </a:prstGeom>
          <a:noFill/>
        </p:spPr>
        <p:txBody>
          <a:bodyPr wrap="square" rtlCol="0">
            <a:spAutoFit/>
          </a:bodyPr>
          <a:lstStyle/>
          <a:p>
            <a:pPr marL="342900" indent="-342900">
              <a:buFont typeface="Wingdings" panose="05000000000000000000" pitchFamily="2" charset="2"/>
              <a:buChar char="ü"/>
            </a:pPr>
            <a:r>
              <a:rPr lang="en-US" sz="3200" dirty="0" smtClean="0">
                <a:latin typeface="Book Antiqua" panose="02040602050305030304" pitchFamily="18" charset="0"/>
              </a:rPr>
              <a:t>One font</a:t>
            </a:r>
          </a:p>
          <a:p>
            <a:pPr marL="342900" indent="-342900">
              <a:buFont typeface="Wingdings" panose="05000000000000000000" pitchFamily="2" charset="2"/>
              <a:buChar char="ü"/>
            </a:pPr>
            <a:r>
              <a:rPr lang="en-US" sz="3200" dirty="0" smtClean="0">
                <a:latin typeface="Book Antiqua" panose="02040602050305030304" pitchFamily="18" charset="0"/>
              </a:rPr>
              <a:t>One color palette</a:t>
            </a:r>
          </a:p>
          <a:p>
            <a:pPr marL="342900" indent="-342900">
              <a:buFont typeface="Wingdings" panose="05000000000000000000" pitchFamily="2" charset="2"/>
              <a:buChar char="ü"/>
            </a:pPr>
            <a:r>
              <a:rPr lang="en-US" sz="3200" dirty="0" smtClean="0">
                <a:latin typeface="Book Antiqua" panose="02040602050305030304" pitchFamily="18" charset="0"/>
              </a:rPr>
              <a:t>Strike a balance between text and visuals</a:t>
            </a:r>
          </a:p>
          <a:p>
            <a:pPr marL="342900" indent="-342900">
              <a:buFont typeface="Wingdings" panose="05000000000000000000" pitchFamily="2" charset="2"/>
              <a:buChar char="ü"/>
            </a:pPr>
            <a:r>
              <a:rPr lang="en-US" sz="3200" dirty="0" smtClean="0">
                <a:latin typeface="Book Antiqua" panose="02040602050305030304" pitchFamily="18" charset="0"/>
              </a:rPr>
              <a:t>Step back </a:t>
            </a:r>
          </a:p>
          <a:p>
            <a:pPr marL="342900" indent="-342900">
              <a:buFont typeface="Wingdings" panose="05000000000000000000" pitchFamily="2" charset="2"/>
              <a:buChar char="ü"/>
            </a:pPr>
            <a:r>
              <a:rPr lang="en-US" sz="3200" dirty="0" smtClean="0">
                <a:latin typeface="Book Antiqua" panose="02040602050305030304" pitchFamily="18" charset="0"/>
              </a:rPr>
              <a:t>Take a picture! </a:t>
            </a:r>
            <a:r>
              <a:rPr lang="en-US" dirty="0">
                <a:latin typeface="Book Antiqua" panose="02040602050305030304" pitchFamily="18" charset="0"/>
              </a:rPr>
              <a:t/>
            </a:r>
            <a:br>
              <a:rPr lang="en-US" dirty="0">
                <a:latin typeface="Book Antiqua" panose="02040602050305030304" pitchFamily="18" charset="0"/>
              </a:rPr>
            </a:br>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5499"/>
          <a:stretch/>
        </p:blipFill>
        <p:spPr>
          <a:xfrm>
            <a:off x="6390291" y="1152983"/>
            <a:ext cx="5496911" cy="4338942"/>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322481155"/>
      </p:ext>
    </p:extLst>
  </p:cSld>
  <p:clrMapOvr>
    <a:masterClrMapping/>
  </p:clrMapOvr>
  <mc:AlternateContent xmlns:mc="http://schemas.openxmlformats.org/markup-compatibility/2006" xmlns:p14="http://schemas.microsoft.com/office/powerpoint/2010/main">
    <mc:Choice Requires="p14">
      <p:transition p14:dur="10" advTm="70766"/>
    </mc:Choice>
    <mc:Fallback xmlns="">
      <p:transition advTm="707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4581" y="767407"/>
            <a:ext cx="9790660" cy="2606413"/>
          </a:xfrm>
        </p:spPr>
        <p:txBody>
          <a:bodyPr/>
          <a:lstStyle/>
          <a:p>
            <a:r>
              <a:rPr lang="en-US" dirty="0" smtClean="0">
                <a:latin typeface="Book Antiqua" panose="02040602050305030304" pitchFamily="18" charset="0"/>
              </a:rPr>
              <a:t>Copyright-free images are available at:</a:t>
            </a:r>
            <a:br>
              <a:rPr lang="en-US" dirty="0" smtClean="0">
                <a:latin typeface="Book Antiqua" panose="02040602050305030304" pitchFamily="18" charset="0"/>
              </a:rPr>
            </a:br>
            <a:r>
              <a:rPr lang="en-US" dirty="0" smtClean="0">
                <a:latin typeface="Book Antiqua" panose="02040602050305030304" pitchFamily="18" charset="0"/>
              </a:rPr>
              <a:t>- unsplash.com</a:t>
            </a:r>
            <a:br>
              <a:rPr lang="en-US" dirty="0" smtClean="0">
                <a:latin typeface="Book Antiqua" panose="02040602050305030304" pitchFamily="18" charset="0"/>
              </a:rPr>
            </a:br>
            <a:r>
              <a:rPr lang="en-US" dirty="0" smtClean="0">
                <a:latin typeface="Book Antiqua" panose="02040602050305030304" pitchFamily="18" charset="0"/>
              </a:rPr>
              <a:t>- pixabay.com</a:t>
            </a:r>
            <a:endParaRPr lang="en-US" dirty="0">
              <a:latin typeface="Book Antiqua" panose="02040602050305030304" pitchFamily="18" charset="0"/>
            </a:endParaRPr>
          </a:p>
        </p:txBody>
      </p:sp>
      <p:grpSp>
        <p:nvGrpSpPr>
          <p:cNvPr id="7" name="Group 6"/>
          <p:cNvGrpSpPr/>
          <p:nvPr/>
        </p:nvGrpSpPr>
        <p:grpSpPr>
          <a:xfrm>
            <a:off x="835299" y="1578113"/>
            <a:ext cx="10840226" cy="4811090"/>
            <a:chOff x="417118" y="1809341"/>
            <a:chExt cx="10840226" cy="4811090"/>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5353" y="1809341"/>
              <a:ext cx="5671991" cy="264419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118" y="3447393"/>
              <a:ext cx="5671992" cy="3173038"/>
            </a:xfrm>
            <a:prstGeom prst="rect">
              <a:avLst/>
            </a:prstGeom>
          </p:spPr>
        </p:pic>
      </p:grpSp>
      <p:pic>
        <p:nvPicPr>
          <p:cNvPr id="3" name="Slide 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92800" y="3225800"/>
            <a:ext cx="406400" cy="406400"/>
          </a:xfrm>
          <a:prstGeom prst="rect">
            <a:avLst/>
          </a:prstGeom>
        </p:spPr>
      </p:pic>
      <p:pic>
        <p:nvPicPr>
          <p:cNvPr id="11" name="Audio 1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717460180"/>
      </p:ext>
    </p:extLst>
  </p:cSld>
  <p:clrMapOvr>
    <a:masterClrMapping/>
  </p:clrMapOvr>
  <mc:AlternateContent xmlns:mc="http://schemas.openxmlformats.org/markup-compatibility/2006" xmlns:p14="http://schemas.microsoft.com/office/powerpoint/2010/main">
    <mc:Choice Requires="p14">
      <p:transition p14:dur="10" advTm="18915"/>
    </mc:Choice>
    <mc:Fallback xmlns="">
      <p:transition advTm="189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3680"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audio isNarration="1">
              <p:cMediaNode vol="80000" showWhenStopped="0">
                <p:cTn id="13"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10800000">
            <a:off x="2114211" y="4562698"/>
            <a:ext cx="1869209" cy="169559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0525" y="368635"/>
            <a:ext cx="6973889" cy="1400530"/>
          </a:xfrm>
        </p:spPr>
        <p:txBody>
          <a:bodyPr>
            <a:normAutofit fontScale="90000"/>
          </a:bodyPr>
          <a:lstStyle/>
          <a:p>
            <a:pPr algn="ctr"/>
            <a:r>
              <a:rPr lang="en-US" sz="3600" dirty="0" smtClean="0">
                <a:latin typeface="Book Antiqua" panose="02040602050305030304" pitchFamily="18" charset="0"/>
              </a:rPr>
              <a:t>“He Said, She Heard”:</a:t>
            </a:r>
            <a:br>
              <a:rPr lang="en-US" sz="3600" dirty="0" smtClean="0">
                <a:latin typeface="Book Antiqua" panose="02040602050305030304" pitchFamily="18" charset="0"/>
              </a:rPr>
            </a:br>
            <a:r>
              <a:rPr lang="en-US" sz="3600" dirty="0" smtClean="0">
                <a:latin typeface="Book Antiqua" panose="02040602050305030304" pitchFamily="18" charset="0"/>
              </a:rPr>
              <a:t>Gender Differences in Nonverbal Communication</a:t>
            </a:r>
            <a:endParaRPr lang="en-US" sz="3600" dirty="0">
              <a:latin typeface="Book Antiqua" panose="020406020503050303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195" y="1778083"/>
            <a:ext cx="3437176" cy="2291256"/>
          </a:xfrm>
          <a:prstGeom prst="rect">
            <a:avLst/>
          </a:prstGeom>
        </p:spPr>
      </p:pic>
      <p:sp>
        <p:nvSpPr>
          <p:cNvPr id="5" name="TextBox 4"/>
          <p:cNvSpPr txBox="1"/>
          <p:nvPr/>
        </p:nvSpPr>
        <p:spPr>
          <a:xfrm>
            <a:off x="4288220" y="2347365"/>
            <a:ext cx="7325710" cy="4154984"/>
          </a:xfrm>
          <a:prstGeom prst="rect">
            <a:avLst/>
          </a:prstGeom>
          <a:noFill/>
        </p:spPr>
        <p:txBody>
          <a:bodyPr wrap="square" rtlCol="0">
            <a:spAutoFit/>
          </a:bodyPr>
          <a:lstStyle/>
          <a:p>
            <a:pPr marL="285750" indent="-285750">
              <a:buFontTx/>
              <a:buChar char="-"/>
            </a:pPr>
            <a:r>
              <a:rPr lang="en-US" sz="2400" b="1" dirty="0" smtClean="0">
                <a:latin typeface="Book Antiqua" panose="02040602050305030304" pitchFamily="18" charset="0"/>
              </a:rPr>
              <a:t>Women are more expressive nonverbally:</a:t>
            </a:r>
          </a:p>
          <a:p>
            <a:pPr lvl="2"/>
            <a:r>
              <a:rPr lang="en-US" dirty="0" smtClean="0">
                <a:latin typeface="Book Antiqua" panose="02040602050305030304" pitchFamily="18" charset="0"/>
              </a:rPr>
              <a:t>“Women more often smiled, laughed, frowned, and expressed surprise than the men in the study” (Anderson, 1997, p. 24)</a:t>
            </a:r>
          </a:p>
          <a:p>
            <a:pPr marL="285750" indent="-285750">
              <a:buFontTx/>
              <a:buChar char="-"/>
            </a:pPr>
            <a:r>
              <a:rPr lang="en-US" sz="2400" b="1" dirty="0" smtClean="0">
                <a:latin typeface="Book Antiqua" panose="02040602050305030304" pitchFamily="18" charset="0"/>
              </a:rPr>
              <a:t>Women watch for nonverbal cues more than men do:</a:t>
            </a:r>
          </a:p>
          <a:p>
            <a:pPr lvl="2"/>
            <a:r>
              <a:rPr lang="en-US" dirty="0" smtClean="0">
                <a:latin typeface="Book Antiqua" panose="02040602050305030304" pitchFamily="18" charset="0"/>
              </a:rPr>
              <a:t>“Women </a:t>
            </a:r>
            <a:r>
              <a:rPr lang="en-US" dirty="0">
                <a:latin typeface="Book Antiqua" panose="02040602050305030304" pitchFamily="18" charset="0"/>
              </a:rPr>
              <a:t>looked at their partners for a significantly longer amount of time as compared to </a:t>
            </a:r>
            <a:r>
              <a:rPr lang="en-US" dirty="0" smtClean="0">
                <a:latin typeface="Book Antiqua" panose="02040602050305030304" pitchFamily="18" charset="0"/>
              </a:rPr>
              <a:t>men” (</a:t>
            </a:r>
            <a:r>
              <a:rPr lang="en-US" dirty="0" err="1" smtClean="0">
                <a:latin typeface="Book Antiqua" panose="02040602050305030304" pitchFamily="18" charset="0"/>
              </a:rPr>
              <a:t>Weisfeld</a:t>
            </a:r>
            <a:r>
              <a:rPr lang="en-US" dirty="0" smtClean="0">
                <a:latin typeface="Book Antiqua" panose="02040602050305030304" pitchFamily="18" charset="0"/>
              </a:rPr>
              <a:t> &amp; Stack, 2002, p. 8)</a:t>
            </a:r>
          </a:p>
          <a:p>
            <a:pPr marL="285750" indent="-285750">
              <a:buFontTx/>
              <a:buChar char="-"/>
            </a:pPr>
            <a:r>
              <a:rPr lang="en-US" sz="2400" b="1" dirty="0">
                <a:latin typeface="Book Antiqua" panose="02040602050305030304" pitchFamily="18" charset="0"/>
              </a:rPr>
              <a:t>Men may simply be repressing nonverbal </a:t>
            </a:r>
            <a:r>
              <a:rPr lang="en-US" sz="2400" b="1" dirty="0" smtClean="0">
                <a:latin typeface="Book Antiqua" panose="02040602050305030304" pitchFamily="18" charset="0"/>
              </a:rPr>
              <a:t>communication</a:t>
            </a:r>
          </a:p>
          <a:p>
            <a:pPr marL="1085850" lvl="3"/>
            <a:r>
              <a:rPr lang="en-US" dirty="0">
                <a:latin typeface="Book Antiqua" panose="02040602050305030304" pitchFamily="18" charset="0"/>
              </a:rPr>
              <a:t>“Men tend to place greater importance on words than on gestures and facial language” (Bean &amp; </a:t>
            </a:r>
            <a:r>
              <a:rPr lang="en-US" dirty="0" err="1">
                <a:latin typeface="Book Antiqua" panose="02040602050305030304" pitchFamily="18" charset="0"/>
              </a:rPr>
              <a:t>Rone</a:t>
            </a:r>
            <a:r>
              <a:rPr lang="en-US" dirty="0">
                <a:latin typeface="Book Antiqua" panose="02040602050305030304" pitchFamily="18" charset="0"/>
              </a:rPr>
              <a:t>, 2011, p. 19)</a:t>
            </a:r>
          </a:p>
        </p:txBody>
      </p:sp>
      <p:sp>
        <p:nvSpPr>
          <p:cNvPr id="6" name="Right Arrow 5"/>
          <p:cNvSpPr/>
          <p:nvPr/>
        </p:nvSpPr>
        <p:spPr>
          <a:xfrm>
            <a:off x="318575" y="4177977"/>
            <a:ext cx="1869209" cy="169559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8575" y="4641052"/>
            <a:ext cx="1387365" cy="769441"/>
          </a:xfrm>
          <a:prstGeom prst="rect">
            <a:avLst/>
          </a:prstGeom>
          <a:noFill/>
        </p:spPr>
        <p:txBody>
          <a:bodyPr wrap="square" rtlCol="0">
            <a:spAutoFit/>
          </a:bodyPr>
          <a:lstStyle/>
          <a:p>
            <a:r>
              <a:rPr lang="en-US" sz="1100" b="1" dirty="0" smtClean="0">
                <a:solidFill>
                  <a:schemeClr val="bg1"/>
                </a:solidFill>
                <a:latin typeface="Book Antiqua" panose="02040602050305030304" pitchFamily="18" charset="0"/>
              </a:rPr>
              <a:t>67% </a:t>
            </a:r>
            <a:r>
              <a:rPr lang="en-US" sz="1100" dirty="0" smtClean="0">
                <a:solidFill>
                  <a:schemeClr val="bg1"/>
                </a:solidFill>
                <a:latin typeface="Book Antiqua" panose="02040602050305030304" pitchFamily="18" charset="0"/>
              </a:rPr>
              <a:t>of women believe they are better at reading nonverbal cues</a:t>
            </a:r>
            <a:endParaRPr lang="en-US" sz="1100" dirty="0">
              <a:solidFill>
                <a:schemeClr val="bg1"/>
              </a:solidFill>
              <a:latin typeface="Book Antiqua" panose="02040602050305030304" pitchFamily="18" charset="0"/>
            </a:endParaRPr>
          </a:p>
        </p:txBody>
      </p:sp>
      <p:sp>
        <p:nvSpPr>
          <p:cNvPr id="10" name="TextBox 9"/>
          <p:cNvSpPr txBox="1"/>
          <p:nvPr/>
        </p:nvSpPr>
        <p:spPr>
          <a:xfrm>
            <a:off x="2596054" y="5195049"/>
            <a:ext cx="1387365" cy="430887"/>
          </a:xfrm>
          <a:prstGeom prst="rect">
            <a:avLst/>
          </a:prstGeom>
          <a:noFill/>
        </p:spPr>
        <p:txBody>
          <a:bodyPr wrap="square" rtlCol="0">
            <a:spAutoFit/>
          </a:bodyPr>
          <a:lstStyle/>
          <a:p>
            <a:r>
              <a:rPr lang="en-US" sz="1100" b="1" dirty="0" smtClean="0">
                <a:solidFill>
                  <a:schemeClr val="bg1"/>
                </a:solidFill>
                <a:latin typeface="Book Antiqua" panose="02040602050305030304" pitchFamily="18" charset="0"/>
              </a:rPr>
              <a:t>75% </a:t>
            </a:r>
            <a:r>
              <a:rPr lang="en-US" sz="1100" dirty="0" smtClean="0">
                <a:solidFill>
                  <a:schemeClr val="bg1"/>
                </a:solidFill>
                <a:latin typeface="Book Antiqua" panose="02040602050305030304" pitchFamily="18" charset="0"/>
              </a:rPr>
              <a:t>of men believe they are</a:t>
            </a:r>
            <a:endParaRPr lang="en-US" sz="1100" dirty="0">
              <a:solidFill>
                <a:schemeClr val="bg1"/>
              </a:solidFill>
              <a:latin typeface="Book Antiqua" panose="02040602050305030304" pitchFamily="18" charset="0"/>
            </a:endParaRPr>
          </a:p>
        </p:txBody>
      </p:sp>
      <p:sp>
        <p:nvSpPr>
          <p:cNvPr id="12" name="TextBox 11"/>
          <p:cNvSpPr txBox="1"/>
          <p:nvPr/>
        </p:nvSpPr>
        <p:spPr>
          <a:xfrm>
            <a:off x="151225" y="6105316"/>
            <a:ext cx="3086777" cy="523220"/>
          </a:xfrm>
          <a:prstGeom prst="rect">
            <a:avLst/>
          </a:prstGeom>
          <a:noFill/>
        </p:spPr>
        <p:txBody>
          <a:bodyPr wrap="square" rtlCol="0">
            <a:spAutoFit/>
          </a:bodyPr>
          <a:lstStyle/>
          <a:p>
            <a:r>
              <a:rPr lang="en-US" sz="2800" dirty="0" smtClean="0">
                <a:latin typeface="Book Antiqua" panose="02040602050305030304" pitchFamily="18" charset="0"/>
              </a:rPr>
              <a:t>Who is wrong?</a:t>
            </a:r>
            <a:endParaRPr lang="en-US" sz="2800" dirty="0">
              <a:latin typeface="Book Antiqua" panose="02040602050305030304" pitchFamily="18" charset="0"/>
            </a:endParaRPr>
          </a:p>
        </p:txBody>
      </p:sp>
      <p:pic>
        <p:nvPicPr>
          <p:cNvPr id="13" name="Audio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3937331"/>
      </p:ext>
    </p:extLst>
  </p:cSld>
  <p:clrMapOvr>
    <a:masterClrMapping/>
  </p:clrMapOvr>
  <mc:AlternateContent xmlns:mc="http://schemas.openxmlformats.org/markup-compatibility/2006" xmlns:p14="http://schemas.microsoft.com/office/powerpoint/2010/main">
    <mc:Choice Requires="p14">
      <p:transition p14:dur="10" advTm="44379"/>
    </mc:Choice>
    <mc:Fallback xmlns="">
      <p:transition advTm="443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448" y="1481655"/>
            <a:ext cx="10515600" cy="1325563"/>
          </a:xfrm>
        </p:spPr>
        <p:txBody>
          <a:bodyPr>
            <a:normAutofit fontScale="90000"/>
          </a:bodyPr>
          <a:lstStyle/>
          <a:p>
            <a:r>
              <a:rPr lang="en-US" dirty="0">
                <a:latin typeface="Book Antiqua" panose="02040602050305030304" pitchFamily="18" charset="0"/>
              </a:rPr>
              <a:t>Answer: Yes, the Writing Center can give you some feedback on your posters!</a:t>
            </a:r>
            <a:br>
              <a:rPr lang="en-US" dirty="0">
                <a:latin typeface="Book Antiqua" panose="02040602050305030304" pitchFamily="18" charset="0"/>
              </a:rPr>
            </a:br>
            <a:r>
              <a:rPr lang="en-US" dirty="0">
                <a:latin typeface="Book Antiqua" panose="02040602050305030304" pitchFamily="18" charset="0"/>
              </a:rPr>
              <a:t/>
            </a:r>
            <a:br>
              <a:rPr lang="en-US" dirty="0">
                <a:latin typeface="Book Antiqua" panose="02040602050305030304" pitchFamily="18" charset="0"/>
              </a:rPr>
            </a:br>
            <a:r>
              <a:rPr lang="en-US" dirty="0">
                <a:latin typeface="Book Antiqua" panose="02040602050305030304" pitchFamily="18" charset="0"/>
              </a:rPr>
              <a:t>Other questions?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8368" y="2291256"/>
            <a:ext cx="6169740" cy="4102220"/>
          </a:xfrm>
          <a:prstGeom prst="rect">
            <a:avLst/>
          </a:prstGeom>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008242648"/>
      </p:ext>
    </p:extLst>
  </p:cSld>
  <p:clrMapOvr>
    <a:masterClrMapping/>
  </p:clrMapOvr>
  <mc:AlternateContent xmlns:mc="http://schemas.openxmlformats.org/markup-compatibility/2006" xmlns:p14="http://schemas.microsoft.com/office/powerpoint/2010/main">
    <mc:Choice Requires="p14">
      <p:transition p14:dur="10" advTm="19539"/>
    </mc:Choice>
    <mc:Fallback xmlns="">
      <p:transition advTm="195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TotalTime>
  <Words>328</Words>
  <Application>Microsoft Office PowerPoint</Application>
  <PresentationFormat>Widescreen</PresentationFormat>
  <Paragraphs>27</Paragraphs>
  <Slides>7</Slides>
  <Notes>0</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Book Antiqua</vt:lpstr>
      <vt:lpstr>Bradley Hand ITC</vt:lpstr>
      <vt:lpstr>Century Gothic</vt:lpstr>
      <vt:lpstr>Colonna MT</vt:lpstr>
      <vt:lpstr>Jokerman</vt:lpstr>
      <vt:lpstr>Wingdings</vt:lpstr>
      <vt:lpstr>Wingdings 3</vt:lpstr>
      <vt:lpstr>Ion</vt:lpstr>
      <vt:lpstr>Poster presentations</vt:lpstr>
      <vt:lpstr>A word about poster presentations</vt:lpstr>
      <vt:lpstr>You want to be visually interesting, but not unprofessional</vt:lpstr>
      <vt:lpstr>Tips:</vt:lpstr>
      <vt:lpstr>Copyright-free images are available at: - unsplash.com - pixabay.com</vt:lpstr>
      <vt:lpstr>“He Said, She Heard”: Gender Differences in Nonverbal Communication</vt:lpstr>
      <vt:lpstr>Answer: Yes, the Writing Center can give you some feedback on your posters!  Other questions?</vt:lpstr>
    </vt:vector>
  </TitlesOfParts>
  <Company>Keuka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presentations</dc:title>
  <dc:creator>Catherine Agar</dc:creator>
  <cp:lastModifiedBy>Catherine Agar</cp:lastModifiedBy>
  <cp:revision>1</cp:revision>
  <dcterms:created xsi:type="dcterms:W3CDTF">2021-09-07T17:11:49Z</dcterms:created>
  <dcterms:modified xsi:type="dcterms:W3CDTF">2021-09-07T17:12:51Z</dcterms:modified>
</cp:coreProperties>
</file>